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832600" cy="99187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4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70325" y="0"/>
            <a:ext cx="29606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1EEC5-5135-4699-86B8-C6B57DEEF970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606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70325" y="9421813"/>
            <a:ext cx="29606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95075-EA98-4F94-9EA9-B4B398EE5E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096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70325" y="0"/>
            <a:ext cx="29606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919F-A046-498C-B9AC-E283766C2DAB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2625" y="4711700"/>
            <a:ext cx="5467350" cy="44624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606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70325" y="9421813"/>
            <a:ext cx="29606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50C3A-1134-4723-9C28-D46E59BE31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219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50C3A-1134-4723-9C28-D46E59BE31F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631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204E-AFE7-4508-A444-A2E2C3A4823C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15F5-53CB-4DCB-90BB-B83FCBEA7A2B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204E-AFE7-4508-A444-A2E2C3A4823C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15F5-53CB-4DCB-90BB-B83FCBEA7A2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204E-AFE7-4508-A444-A2E2C3A4823C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15F5-53CB-4DCB-90BB-B83FCBEA7A2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204E-AFE7-4508-A444-A2E2C3A4823C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15F5-53CB-4DCB-90BB-B83FCBEA7A2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204E-AFE7-4508-A444-A2E2C3A4823C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15F5-53CB-4DCB-90BB-B83FCBEA7A2B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204E-AFE7-4508-A444-A2E2C3A4823C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15F5-53CB-4DCB-90BB-B83FCBEA7A2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204E-AFE7-4508-A444-A2E2C3A4823C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15F5-53CB-4DCB-90BB-B83FCBEA7A2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204E-AFE7-4508-A444-A2E2C3A4823C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15F5-53CB-4DCB-90BB-B83FCBEA7A2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204E-AFE7-4508-A444-A2E2C3A4823C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15F5-53CB-4DCB-90BB-B83FCBEA7A2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204E-AFE7-4508-A444-A2E2C3A4823C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15F5-53CB-4DCB-90BB-B83FCBEA7A2B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204E-AFE7-4508-A444-A2E2C3A4823C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15F5-53CB-4DCB-90BB-B83FCBEA7A2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81A204E-AFE7-4508-A444-A2E2C3A4823C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C215F5-53CB-4DCB-90BB-B83FCBEA7A2B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879" y="480801"/>
            <a:ext cx="8229600" cy="879376"/>
          </a:xfrm>
        </p:spPr>
        <p:txBody>
          <a:bodyPr>
            <a:noAutofit/>
          </a:bodyPr>
          <a:lstStyle/>
          <a:p>
            <a:pPr algn="ctr"/>
            <a:r>
              <a:rPr lang="fr-FR" sz="4400" dirty="0" smtClean="0">
                <a:solidFill>
                  <a:srgbClr val="0070C0"/>
                </a:solidFill>
              </a:rPr>
              <a:t>  Plan  Permanence </a:t>
            </a:r>
            <a:r>
              <a:rPr lang="fr-FR" sz="4400" dirty="0" smtClean="0">
                <a:solidFill>
                  <a:srgbClr val="0070C0"/>
                </a:solidFill>
                <a:sym typeface="Wingdings 2"/>
              </a:rPr>
              <a:t> Info</a:t>
            </a:r>
            <a:endParaRPr lang="fr-FR" sz="4400" b="1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4853880" y="1196752"/>
            <a:ext cx="4038600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16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fr-FR" sz="1600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457200" y="6301090"/>
            <a:ext cx="8229600" cy="447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3200" dirty="0"/>
          </a:p>
        </p:txBody>
      </p:sp>
      <p:pic>
        <p:nvPicPr>
          <p:cNvPr id="14" name="Imag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19" y="522605"/>
            <a:ext cx="1195705" cy="12598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022549" y="1350330"/>
            <a:ext cx="640871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dirty="0" smtClean="0">
                <a:solidFill>
                  <a:srgbClr val="0070C0"/>
                </a:solidFill>
              </a:rPr>
              <a:t>Pour nous rejoindre lors de nos permanences : </a:t>
            </a:r>
          </a:p>
          <a:p>
            <a:pPr algn="ctr"/>
            <a:r>
              <a:rPr lang="fr-FR" b="1" dirty="0" smtClean="0">
                <a:solidFill>
                  <a:srgbClr val="0070C0"/>
                </a:solidFill>
              </a:rPr>
              <a:t>Salle Vendôme, 231 rue Vendôme, 69003 Lyon : </a:t>
            </a:r>
            <a:r>
              <a:rPr lang="fr-FR" b="1" smtClean="0">
                <a:solidFill>
                  <a:srgbClr val="0070C0"/>
                </a:solidFill>
              </a:rPr>
              <a:t>salle </a:t>
            </a:r>
            <a:r>
              <a:rPr lang="fr-FR" b="1" smtClean="0">
                <a:solidFill>
                  <a:srgbClr val="0070C0"/>
                </a:solidFill>
              </a:rPr>
              <a:t>C</a:t>
            </a:r>
            <a:endParaRPr lang="fr-FR" b="1" dirty="0" smtClean="0">
              <a:solidFill>
                <a:srgbClr val="0070C0"/>
              </a:solidFill>
            </a:endParaRPr>
          </a:p>
          <a:p>
            <a:pPr algn="ctr"/>
            <a:r>
              <a:rPr lang="fr-FR" sz="1600" dirty="0" smtClean="0">
                <a:solidFill>
                  <a:srgbClr val="0070C0"/>
                </a:solidFill>
              </a:rPr>
              <a:t>( 5 min à pied de la bourse du travail)</a:t>
            </a:r>
            <a:endParaRPr lang="fr-FR" sz="1600" dirty="0">
              <a:solidFill>
                <a:srgbClr val="0070C0"/>
              </a:solidFill>
            </a:endParaRPr>
          </a:p>
        </p:txBody>
      </p:sp>
      <p:sp>
        <p:nvSpPr>
          <p:cNvPr id="8" name="AutoShape 4" descr="TCL - Transports en commun à Lyon : métro, tramway, funiculaire et bu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6" descr="TCL - Transports en commun à Lyon : métro, tramway, funiculaire et bus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06" y="2795643"/>
            <a:ext cx="6762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1079771" y="2795671"/>
            <a:ext cx="3727251" cy="366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Palais de Justice - Mairie du 3ème</a:t>
            </a:r>
            <a:endParaRPr lang="fr-FR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40" y="3854759"/>
            <a:ext cx="3345309" cy="249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 2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838" y="2702097"/>
            <a:ext cx="4220641" cy="3905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31" y="2321097"/>
            <a:ext cx="704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1132781" y="2335357"/>
            <a:ext cx="3727251" cy="366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Place Guichard - Bourse du travail</a:t>
            </a:r>
            <a:endParaRPr lang="fr-FR" dirty="0"/>
          </a:p>
        </p:txBody>
      </p:sp>
      <p:pic>
        <p:nvPicPr>
          <p:cNvPr id="24" name="Image 2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60" y="3299995"/>
            <a:ext cx="1400175" cy="35179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Zone de texte 2"/>
          <p:cNvSpPr txBox="1"/>
          <p:nvPr/>
        </p:nvSpPr>
        <p:spPr>
          <a:xfrm>
            <a:off x="1988294" y="3313230"/>
            <a:ext cx="2016224" cy="3619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600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C</a:t>
            </a:r>
            <a:r>
              <a:rPr lang="fr-FR" sz="1600" dirty="0">
                <a:effectLst/>
                <a:ea typeface="Calibri"/>
                <a:cs typeface="Times New Roman"/>
              </a:rPr>
              <a:t>14, </a:t>
            </a:r>
            <a:r>
              <a:rPr lang="fr-FR" sz="1600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C</a:t>
            </a:r>
            <a:r>
              <a:rPr lang="fr-FR" sz="1600" dirty="0">
                <a:effectLst/>
                <a:ea typeface="Calibri"/>
                <a:cs typeface="Times New Roman"/>
              </a:rPr>
              <a:t>25, </a:t>
            </a:r>
            <a:r>
              <a:rPr lang="fr-FR" sz="1600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C</a:t>
            </a:r>
            <a:r>
              <a:rPr lang="fr-FR" sz="1600" dirty="0">
                <a:effectLst/>
                <a:ea typeface="Calibri"/>
                <a:cs typeface="Times New Roman"/>
              </a:rPr>
              <a:t>3</a:t>
            </a:r>
            <a:endParaRPr lang="fr-FR" sz="1100" dirty="0">
              <a:effectLst/>
              <a:ea typeface="Calibri"/>
              <a:cs typeface="Times New Roman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922" y="6453255"/>
            <a:ext cx="5280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Entrée libre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0240762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318</TotalTime>
  <Words>57</Words>
  <Application>Microsoft Office PowerPoint</Application>
  <PresentationFormat>Affichage à l'écran (4:3)</PresentationFormat>
  <Paragraphs>10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Clarté</vt:lpstr>
      <vt:lpstr>  Plan  Permanence  Info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Permanence – Info AUTISME 69</dc:title>
  <dc:creator>PC-Bureau</dc:creator>
  <cp:lastModifiedBy>Jandot</cp:lastModifiedBy>
  <cp:revision>39</cp:revision>
  <cp:lastPrinted>2019-10-07T14:01:14Z</cp:lastPrinted>
  <dcterms:created xsi:type="dcterms:W3CDTF">2019-10-01T10:08:23Z</dcterms:created>
  <dcterms:modified xsi:type="dcterms:W3CDTF">2022-09-16T07:45:28Z</dcterms:modified>
</cp:coreProperties>
</file>