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326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1EEC5-5135-4699-86B8-C6B57DEEF970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5075-EA98-4F94-9EA9-B4B398EE5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9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A919F-A046-498C-B9AC-E283766C2DA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6735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0C3A-1134-4723-9C28-D46E59BE3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0C3A-1134-4723-9C28-D46E59BE31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1A204E-AFE7-4508-A444-A2E2C3A4823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511275"/>
            <a:ext cx="8229600" cy="990600"/>
          </a:xfrm>
        </p:spPr>
        <p:txBody>
          <a:bodyPr/>
          <a:lstStyle/>
          <a:p>
            <a:r>
              <a:rPr lang="fr-FR" dirty="0"/>
              <a:t>               </a:t>
            </a:r>
            <a:r>
              <a:rPr lang="fr-FR" sz="5400" dirty="0">
                <a:solidFill>
                  <a:srgbClr val="0070C0"/>
                </a:solidFill>
              </a:rPr>
              <a:t>Permanence </a:t>
            </a:r>
            <a:r>
              <a:rPr lang="fr-FR" sz="5400" dirty="0">
                <a:solidFill>
                  <a:srgbClr val="0070C0"/>
                </a:solidFill>
                <a:sym typeface="Wingdings 2"/>
              </a:rPr>
              <a:t> Info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1600" dirty="0">
              <a:solidFill>
                <a:srgbClr val="0070C0"/>
              </a:solidFill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4" y="376655"/>
            <a:ext cx="1195705" cy="12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51520" y="1341584"/>
            <a:ext cx="871296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800" dirty="0">
              <a:solidFill>
                <a:srgbClr val="0070C0"/>
              </a:solidFill>
            </a:endParaRPr>
          </a:p>
          <a:p>
            <a:pPr algn="ctr"/>
            <a:r>
              <a:rPr lang="fr-FR" dirty="0">
                <a:solidFill>
                  <a:srgbClr val="0070C0"/>
                </a:solidFill>
              </a:rPr>
              <a:t>L’association </a:t>
            </a:r>
            <a:r>
              <a:rPr lang="fr-FR" b="1" dirty="0">
                <a:solidFill>
                  <a:srgbClr val="0070C0"/>
                </a:solidFill>
              </a:rPr>
              <a:t>Autisme 69</a:t>
            </a:r>
            <a:r>
              <a:rPr lang="fr-FR" dirty="0">
                <a:solidFill>
                  <a:srgbClr val="0070C0"/>
                </a:solidFill>
              </a:rPr>
              <a:t> organise une Permanence Info 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salle Vendôme (</a:t>
            </a:r>
            <a:r>
              <a:rPr lang="fr-FR" b="1" dirty="0">
                <a:solidFill>
                  <a:srgbClr val="0070C0"/>
                </a:solidFill>
              </a:rPr>
              <a:t>salle C</a:t>
            </a:r>
            <a:r>
              <a:rPr lang="fr-FR" dirty="0">
                <a:solidFill>
                  <a:srgbClr val="0070C0"/>
                </a:solidFill>
              </a:rPr>
              <a:t>, porte de droite) au </a:t>
            </a:r>
            <a:r>
              <a:rPr lang="fr-FR" b="1" dirty="0">
                <a:solidFill>
                  <a:srgbClr val="0070C0"/>
                </a:solidFill>
              </a:rPr>
              <a:t>231 rue Vendôme, 69003 Lyon</a:t>
            </a:r>
            <a:r>
              <a:rPr lang="fr-FR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fr-FR" sz="1400" dirty="0">
              <a:solidFill>
                <a:srgbClr val="FF0000"/>
              </a:solidFill>
            </a:endParaRPr>
          </a:p>
          <a:p>
            <a:pPr algn="ctr"/>
            <a:r>
              <a:rPr lang="fr-FR" sz="1400" dirty="0"/>
              <a:t>Cette permanence est proposée aux familles, aux professionnels</a:t>
            </a:r>
            <a:br>
              <a:rPr lang="fr-FR" sz="1400" dirty="0"/>
            </a:br>
            <a:r>
              <a:rPr lang="fr-FR" sz="1400" dirty="0"/>
              <a:t>ainsi qu’à toutes les personnes intéressées ou concernées par les troubles du spectre de l’autisme</a:t>
            </a:r>
            <a:br>
              <a:rPr lang="fr-FR" sz="1400" dirty="0"/>
            </a:br>
            <a:r>
              <a:rPr lang="fr-FR" sz="1400" dirty="0"/>
              <a:t>en milieu ordinaire, en parcours médico-social, en parcours scolaire ou sans solution.</a:t>
            </a:r>
            <a:br>
              <a:rPr lang="fr-FR" sz="1400" dirty="0"/>
            </a:br>
            <a:endParaRPr lang="fr-FR" sz="1400" dirty="0"/>
          </a:p>
          <a:p>
            <a:pPr algn="ctr"/>
            <a:r>
              <a:rPr lang="fr-FR" sz="1400" dirty="0"/>
              <a:t>Pour ce moment convivial de rencontre, vous serez accueillis  par des parents d’Autisme 69.</a:t>
            </a:r>
          </a:p>
          <a:p>
            <a:pPr algn="ctr">
              <a:spcBef>
                <a:spcPts val="600"/>
              </a:spcBef>
            </a:pPr>
            <a:r>
              <a:rPr lang="fr-FR" sz="1400" b="1" i="1" dirty="0"/>
              <a:t>Aucune inscription nécessaire : vous partez et arrivez quand vous le souhaitez.</a:t>
            </a:r>
            <a:endParaRPr lang="fr-FR" sz="1200" b="1" i="1" dirty="0"/>
          </a:p>
          <a:p>
            <a:pPr algn="ctr">
              <a:spcBef>
                <a:spcPts val="600"/>
              </a:spcBef>
            </a:pPr>
            <a:r>
              <a:rPr lang="fr-FR" sz="1600" dirty="0">
                <a:solidFill>
                  <a:srgbClr val="0070C0"/>
                </a:solidFill>
              </a:rPr>
              <a:t>Nous vous donnons rendez-vous</a:t>
            </a:r>
          </a:p>
          <a:p>
            <a:pPr algn="ctr">
              <a:spcBef>
                <a:spcPts val="600"/>
              </a:spcBef>
            </a:pPr>
            <a:r>
              <a:rPr lang="fr-FR" sz="1600" b="1" dirty="0">
                <a:solidFill>
                  <a:srgbClr val="0070C0"/>
                </a:solidFill>
              </a:rPr>
              <a:t>     le JEUDI 14 mars 2023 de 9H30 à 12h30</a:t>
            </a:r>
          </a:p>
          <a:p>
            <a:pPr algn="ctr">
              <a:spcAft>
                <a:spcPts val="600"/>
              </a:spcAft>
            </a:pPr>
            <a:endParaRPr lang="fr-FR" sz="1000" b="1" u="sng" dirty="0">
              <a:solidFill>
                <a:srgbClr val="0070C0"/>
              </a:solidFill>
            </a:endParaRP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Renseignements uniquement sur la permanence au 06 79 95 67 51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Nous vous demandons de bien vouloir </a:t>
            </a:r>
            <a:r>
              <a:rPr lang="fr-FR" sz="1400" u="sng" dirty="0">
                <a:solidFill>
                  <a:srgbClr val="FF0000"/>
                </a:solidFill>
              </a:rPr>
              <a:t>consulter notre site internet ou notre page Facebook </a:t>
            </a:r>
          </a:p>
          <a:p>
            <a:pPr algn="ctr"/>
            <a:r>
              <a:rPr lang="fr-FR" sz="1400" u="sng" dirty="0">
                <a:solidFill>
                  <a:srgbClr val="FF0000"/>
                </a:solidFill>
              </a:rPr>
              <a:t>avant de vous déplacer</a:t>
            </a:r>
            <a:r>
              <a:rPr lang="fr-FR" sz="1400" dirty="0">
                <a:solidFill>
                  <a:srgbClr val="0070C0"/>
                </a:solidFill>
              </a:rPr>
              <a:t>, en cas d’annulation de dernière minute indépendante de notre volonté.</a:t>
            </a:r>
          </a:p>
          <a:p>
            <a:pPr algn="ctr">
              <a:spcAft>
                <a:spcPts val="600"/>
              </a:spcAft>
            </a:pPr>
            <a:endParaRPr lang="fr-FR" sz="800" dirty="0">
              <a:solidFill>
                <a:srgbClr val="0070C0"/>
              </a:solidFill>
            </a:endParaRPr>
          </a:p>
          <a:p>
            <a:r>
              <a:rPr lang="fr-FR" sz="1600" dirty="0">
                <a:solidFill>
                  <a:srgbClr val="0070C0"/>
                </a:solidFill>
              </a:rPr>
              <a:t>Retrouvez nos informations associatives sur :        https://autisme69.com         autisme 69</a:t>
            </a:r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33056"/>
            <a:ext cx="295275" cy="359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67" y="4365104"/>
            <a:ext cx="360045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1948"/>
            <a:ext cx="323850" cy="31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4197"/>
            <a:ext cx="323850" cy="307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7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</TotalTime>
  <Words>168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Clarté</vt:lpstr>
      <vt:lpstr>               Permanence  Info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 – Info AUTISME 69</dc:title>
  <dc:creator>PC-Bureau</dc:creator>
  <cp:lastModifiedBy>Valérie COQUILLARD</cp:lastModifiedBy>
  <cp:revision>72</cp:revision>
  <cp:lastPrinted>2019-10-07T14:01:14Z</cp:lastPrinted>
  <dcterms:created xsi:type="dcterms:W3CDTF">2019-10-01T10:08:23Z</dcterms:created>
  <dcterms:modified xsi:type="dcterms:W3CDTF">2024-02-20T11:03:41Z</dcterms:modified>
</cp:coreProperties>
</file>