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144000" cy="6858000" type="screen4x3"/>
  <p:notesSz cx="6832600" cy="99187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45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0688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70325" y="0"/>
            <a:ext cx="2960688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61EEC5-5135-4699-86B8-C6B57DEEF970}" type="datetimeFigureOut">
              <a:rPr lang="fr-FR" smtClean="0"/>
              <a:t>05/06/2024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1813"/>
            <a:ext cx="2960688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70325" y="9421813"/>
            <a:ext cx="2960688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495075-EA98-4F94-9EA9-B4B398EE5E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20966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0688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70325" y="0"/>
            <a:ext cx="2960688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8A919F-A046-498C-B9AC-E283766C2DAB}" type="datetimeFigureOut">
              <a:rPr lang="fr-FR" smtClean="0"/>
              <a:t>05/06/2024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6625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2625" y="4711700"/>
            <a:ext cx="5467350" cy="44624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1813"/>
            <a:ext cx="2960688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70325" y="9421813"/>
            <a:ext cx="2960688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B50C3A-1134-4723-9C28-D46E59BE31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1219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50C3A-1134-4723-9C28-D46E59BE31F8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631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A204E-AFE7-4508-A444-A2E2C3A4823C}" type="datetimeFigureOut">
              <a:rPr lang="fr-FR" smtClean="0"/>
              <a:t>05/06/2024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215F5-53CB-4DCB-90BB-B83FCBEA7A2B}" type="slidenum">
              <a:rPr lang="fr-FR" smtClean="0"/>
              <a:t>‹N°›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A204E-AFE7-4508-A444-A2E2C3A4823C}" type="datetimeFigureOut">
              <a:rPr lang="fr-FR" smtClean="0"/>
              <a:t>05/06/2024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215F5-53CB-4DCB-90BB-B83FCBEA7A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A204E-AFE7-4508-A444-A2E2C3A4823C}" type="datetimeFigureOut">
              <a:rPr lang="fr-FR" smtClean="0"/>
              <a:t>05/06/2024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215F5-53CB-4DCB-90BB-B83FCBEA7A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A204E-AFE7-4508-A444-A2E2C3A4823C}" type="datetimeFigureOut">
              <a:rPr lang="fr-FR" smtClean="0"/>
              <a:t>05/06/2024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215F5-53CB-4DCB-90BB-B83FCBEA7A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A204E-AFE7-4508-A444-A2E2C3A4823C}" type="datetimeFigureOut">
              <a:rPr lang="fr-FR" smtClean="0"/>
              <a:t>05/06/2024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215F5-53CB-4DCB-90BB-B83FCBEA7A2B}" type="slidenum">
              <a:rPr lang="fr-FR" smtClean="0"/>
              <a:t>‹N°›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A204E-AFE7-4508-A444-A2E2C3A4823C}" type="datetimeFigureOut">
              <a:rPr lang="fr-FR" smtClean="0"/>
              <a:t>05/06/2024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215F5-53CB-4DCB-90BB-B83FCBEA7A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A204E-AFE7-4508-A444-A2E2C3A4823C}" type="datetimeFigureOut">
              <a:rPr lang="fr-FR" smtClean="0"/>
              <a:t>05/06/2024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215F5-53CB-4DCB-90BB-B83FCBEA7A2B}" type="slidenum">
              <a:rPr lang="fr-FR" smtClean="0"/>
              <a:t>‹N°›</a:t>
            </a:fld>
            <a:endParaRPr lang="fr-F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A204E-AFE7-4508-A444-A2E2C3A4823C}" type="datetimeFigureOut">
              <a:rPr lang="fr-FR" smtClean="0"/>
              <a:t>05/06/2024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215F5-53CB-4DCB-90BB-B83FCBEA7A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A204E-AFE7-4508-A444-A2E2C3A4823C}" type="datetimeFigureOut">
              <a:rPr lang="fr-FR" smtClean="0"/>
              <a:t>05/06/2024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215F5-53CB-4DCB-90BB-B83FCBEA7A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A204E-AFE7-4508-A444-A2E2C3A4823C}" type="datetimeFigureOut">
              <a:rPr lang="fr-FR" smtClean="0"/>
              <a:t>05/06/2024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215F5-53CB-4DCB-90BB-B83FCBEA7A2B}" type="slidenum">
              <a:rPr lang="fr-FR" smtClean="0"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A204E-AFE7-4508-A444-A2E2C3A4823C}" type="datetimeFigureOut">
              <a:rPr lang="fr-FR" smtClean="0"/>
              <a:t>05/06/2024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215F5-53CB-4DCB-90BB-B83FCBEA7A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81A204E-AFE7-4508-A444-A2E2C3A4823C}" type="datetimeFigureOut">
              <a:rPr lang="fr-FR" smtClean="0"/>
              <a:t>05/06/2024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CFC215F5-53CB-4DCB-90BB-B83FCBEA7A2B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s://autisme69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251520" y="511275"/>
            <a:ext cx="8229600" cy="990600"/>
          </a:xfrm>
        </p:spPr>
        <p:txBody>
          <a:bodyPr/>
          <a:lstStyle/>
          <a:p>
            <a:r>
              <a:rPr lang="fr-FR" dirty="0"/>
              <a:t>               </a:t>
            </a:r>
            <a:r>
              <a:rPr lang="fr-FR" sz="5400" dirty="0">
                <a:solidFill>
                  <a:srgbClr val="0070C0"/>
                </a:solidFill>
              </a:rPr>
              <a:t>Permanence </a:t>
            </a:r>
            <a:r>
              <a:rPr lang="fr-FR" sz="5400" dirty="0">
                <a:solidFill>
                  <a:srgbClr val="0070C0"/>
                </a:solidFill>
                <a:sym typeface="Wingdings 2"/>
              </a:rPr>
              <a:t> Info</a:t>
            </a:r>
            <a:endParaRPr lang="fr-FR" sz="5400" dirty="0">
              <a:solidFill>
                <a:srgbClr val="0070C0"/>
              </a:solidFill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sz="1600" dirty="0">
              <a:solidFill>
                <a:srgbClr val="0070C0"/>
              </a:solidFill>
            </a:endParaRPr>
          </a:p>
          <a:p>
            <a:pPr marL="0" indent="0" algn="ctr">
              <a:spcAft>
                <a:spcPts val="1000"/>
              </a:spcAft>
              <a:buNone/>
            </a:pPr>
            <a:endParaRPr lang="fr-FR" sz="1600" dirty="0"/>
          </a:p>
          <a:p>
            <a:pPr marL="0" indent="0" algn="ctr">
              <a:spcAft>
                <a:spcPts val="1000"/>
              </a:spcAft>
              <a:buNone/>
            </a:pPr>
            <a:endParaRPr lang="fr-FR" sz="1600" dirty="0"/>
          </a:p>
          <a:p>
            <a:pPr marL="0" indent="0" algn="ctr">
              <a:spcAft>
                <a:spcPts val="1000"/>
              </a:spcAft>
              <a:buNone/>
            </a:pPr>
            <a:endParaRPr lang="fr-FR" sz="1600" dirty="0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0" y="1152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4" name="Image 2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124" y="376655"/>
            <a:ext cx="1195705" cy="125984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/>
          <p:cNvSpPr/>
          <p:nvPr/>
        </p:nvSpPr>
        <p:spPr>
          <a:xfrm>
            <a:off x="251520" y="1341584"/>
            <a:ext cx="87129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fr-FR" sz="800" dirty="0">
              <a:solidFill>
                <a:srgbClr val="0070C0"/>
              </a:solidFill>
            </a:endParaRPr>
          </a:p>
          <a:p>
            <a:pPr algn="ctr"/>
            <a:r>
              <a:rPr lang="fr-FR" dirty="0">
                <a:solidFill>
                  <a:srgbClr val="0070C0"/>
                </a:solidFill>
              </a:rPr>
              <a:t>L’association </a:t>
            </a:r>
            <a:r>
              <a:rPr lang="fr-FR" b="1" dirty="0">
                <a:solidFill>
                  <a:srgbClr val="0070C0"/>
                </a:solidFill>
              </a:rPr>
              <a:t>Autisme 69</a:t>
            </a:r>
            <a:r>
              <a:rPr lang="fr-FR" dirty="0">
                <a:solidFill>
                  <a:srgbClr val="0070C0"/>
                </a:solidFill>
              </a:rPr>
              <a:t>  organise une Permanence Info </a:t>
            </a:r>
          </a:p>
          <a:p>
            <a:pPr algn="ctr"/>
            <a:r>
              <a:rPr lang="fr-FR" dirty="0">
                <a:solidFill>
                  <a:srgbClr val="0070C0"/>
                </a:solidFill>
              </a:rPr>
              <a:t>à la salle Vendôme (</a:t>
            </a:r>
            <a:r>
              <a:rPr lang="fr-FR" b="1" dirty="0">
                <a:solidFill>
                  <a:srgbClr val="0070C0"/>
                </a:solidFill>
              </a:rPr>
              <a:t>salle C</a:t>
            </a:r>
            <a:r>
              <a:rPr lang="fr-FR" dirty="0">
                <a:solidFill>
                  <a:srgbClr val="0070C0"/>
                </a:solidFill>
              </a:rPr>
              <a:t>, porte de droite) au  </a:t>
            </a:r>
            <a:r>
              <a:rPr lang="fr-FR" b="1" dirty="0">
                <a:solidFill>
                  <a:srgbClr val="0070C0"/>
                </a:solidFill>
              </a:rPr>
              <a:t>231 rue Vendôme, 69003 Lyon</a:t>
            </a:r>
            <a:r>
              <a:rPr lang="fr-FR" dirty="0">
                <a:solidFill>
                  <a:srgbClr val="0070C0"/>
                </a:solidFill>
              </a:rPr>
              <a:t>.</a:t>
            </a:r>
          </a:p>
          <a:p>
            <a:pPr algn="ctr"/>
            <a:endParaRPr lang="fr-FR" sz="1400" dirty="0">
              <a:solidFill>
                <a:srgbClr val="FF0000"/>
              </a:solidFill>
            </a:endParaRPr>
          </a:p>
          <a:p>
            <a:pPr algn="ctr"/>
            <a:r>
              <a:rPr lang="fr-FR" sz="1400" dirty="0"/>
              <a:t>Cette permanence est proposée aux familles, aux professionnels</a:t>
            </a:r>
            <a:br>
              <a:rPr lang="fr-FR" sz="1400" dirty="0"/>
            </a:br>
            <a:r>
              <a:rPr lang="fr-FR" sz="1400" dirty="0"/>
              <a:t>ainsi qu’à toutes les personnes intéressées ou concernées par les troubles du spectre de l’autisme</a:t>
            </a:r>
            <a:br>
              <a:rPr lang="fr-FR" sz="1400" dirty="0"/>
            </a:br>
            <a:r>
              <a:rPr lang="fr-FR" sz="1400" dirty="0"/>
              <a:t>en milieu ordinaire, en parcours médico-social, en parcours scolaire ou sans solution.</a:t>
            </a:r>
            <a:br>
              <a:rPr lang="fr-FR" sz="1400" dirty="0"/>
            </a:br>
            <a:endParaRPr lang="fr-FR" sz="1400" dirty="0"/>
          </a:p>
          <a:p>
            <a:pPr algn="ctr"/>
            <a:r>
              <a:rPr lang="fr-FR" sz="1400" dirty="0">
                <a:solidFill>
                  <a:srgbClr val="0070C0"/>
                </a:solidFill>
              </a:rPr>
              <a:t>Pour ce moment convivial de rencontre, vous serez accueilli(s) par des parents d’Autisme 69.</a:t>
            </a:r>
          </a:p>
          <a:p>
            <a:pPr algn="ctr">
              <a:spcBef>
                <a:spcPts val="600"/>
              </a:spcBef>
            </a:pPr>
            <a:endParaRPr lang="fr-FR" sz="1200" b="1" i="1" dirty="0"/>
          </a:p>
          <a:p>
            <a:pPr algn="ctr">
              <a:spcBef>
                <a:spcPts val="600"/>
              </a:spcBef>
            </a:pPr>
            <a:r>
              <a:rPr lang="fr-FR" sz="1600" dirty="0">
                <a:solidFill>
                  <a:srgbClr val="0070C0"/>
                </a:solidFill>
              </a:rPr>
              <a:t>Nous vous donnons rendez-vous pour notre dernière permanence avant les vacances d’été</a:t>
            </a:r>
          </a:p>
          <a:p>
            <a:pPr algn="ctr">
              <a:spcBef>
                <a:spcPts val="600"/>
              </a:spcBef>
            </a:pPr>
            <a:r>
              <a:rPr lang="fr-FR" sz="1600" b="1" dirty="0">
                <a:solidFill>
                  <a:srgbClr val="0070C0"/>
                </a:solidFill>
              </a:rPr>
              <a:t>     le jeudi 13 juillet 2024 de 9 H 30 à 12h30</a:t>
            </a:r>
          </a:p>
          <a:p>
            <a:pPr algn="ctr">
              <a:spcAft>
                <a:spcPts val="600"/>
              </a:spcAft>
            </a:pPr>
            <a:endParaRPr lang="fr-FR" sz="1000" b="1" u="sng" dirty="0">
              <a:solidFill>
                <a:srgbClr val="0070C0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fr-FR" sz="1400" dirty="0">
                <a:solidFill>
                  <a:srgbClr val="0070C0"/>
                </a:solidFill>
              </a:rPr>
              <a:t>Renseignements uniquement sur la permanence au 06 79 95 67 51</a:t>
            </a:r>
          </a:p>
          <a:p>
            <a:pPr algn="ctr">
              <a:spcAft>
                <a:spcPts val="600"/>
              </a:spcAft>
            </a:pPr>
            <a:r>
              <a:rPr lang="fr-FR" sz="1400" dirty="0">
                <a:solidFill>
                  <a:srgbClr val="0070C0"/>
                </a:solidFill>
              </a:rPr>
              <a:t>Nous vous demandons de bien vouloir </a:t>
            </a:r>
            <a:r>
              <a:rPr lang="fr-FR" sz="1400" dirty="0">
                <a:solidFill>
                  <a:srgbClr val="FF0000"/>
                </a:solidFill>
              </a:rPr>
              <a:t>consulter notre site internet ou notre page Facebook </a:t>
            </a:r>
          </a:p>
          <a:p>
            <a:pPr algn="ctr">
              <a:spcAft>
                <a:spcPts val="600"/>
              </a:spcAft>
            </a:pPr>
            <a:r>
              <a:rPr lang="fr-FR" sz="1400" dirty="0">
                <a:solidFill>
                  <a:srgbClr val="FF0000"/>
                </a:solidFill>
              </a:rPr>
              <a:t>avant de vous déplacer</a:t>
            </a:r>
            <a:r>
              <a:rPr lang="fr-FR" sz="1400" dirty="0">
                <a:solidFill>
                  <a:srgbClr val="0070C0"/>
                </a:solidFill>
              </a:rPr>
              <a:t>, en cas d’annulation de dernière minute indépendante de notre volonté.</a:t>
            </a:r>
          </a:p>
          <a:p>
            <a:pPr algn="ctr">
              <a:spcAft>
                <a:spcPts val="600"/>
              </a:spcAft>
            </a:pPr>
            <a:endParaRPr lang="fr-FR" sz="800" dirty="0">
              <a:solidFill>
                <a:srgbClr val="0070C0"/>
              </a:solidFill>
            </a:endParaRPr>
          </a:p>
          <a:p>
            <a:r>
              <a:rPr lang="fr-FR" sz="1600" dirty="0">
                <a:solidFill>
                  <a:srgbClr val="0070C0"/>
                </a:solidFill>
              </a:rPr>
              <a:t>Retrouvez nos informations associatives </a:t>
            </a:r>
            <a:r>
              <a:rPr lang="fr-FR" sz="1600">
                <a:solidFill>
                  <a:srgbClr val="0070C0"/>
                </a:solidFill>
              </a:rPr>
              <a:t>sur        </a:t>
            </a:r>
            <a:r>
              <a:rPr lang="fr-FR" sz="1600" dirty="0">
                <a:solidFill>
                  <a:srgbClr val="0070C0"/>
                </a:solidFill>
                <a:hlinkClick r:id="rId4"/>
              </a:rPr>
              <a:t>https://autisme69.</a:t>
            </a:r>
            <a:r>
              <a:rPr lang="fr-FR" sz="1600">
                <a:solidFill>
                  <a:srgbClr val="0070C0"/>
                </a:solidFill>
                <a:hlinkClick r:id="rId4"/>
              </a:rPr>
              <a:t>com</a:t>
            </a:r>
            <a:r>
              <a:rPr lang="fr-FR" sz="1600">
                <a:solidFill>
                  <a:srgbClr val="0070C0"/>
                </a:solidFill>
              </a:rPr>
              <a:t>   et        </a:t>
            </a:r>
            <a:r>
              <a:rPr lang="fr-FR" sz="1600" dirty="0">
                <a:solidFill>
                  <a:srgbClr val="0070C0"/>
                </a:solidFill>
              </a:rPr>
              <a:t>autisme 69</a:t>
            </a:r>
            <a:endParaRPr lang="fr-FR" dirty="0"/>
          </a:p>
        </p:txBody>
      </p:sp>
      <p:pic>
        <p:nvPicPr>
          <p:cNvPr id="32" name="Image 3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858895"/>
            <a:ext cx="421997" cy="35941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Image 32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6113" y="4365104"/>
            <a:ext cx="360045" cy="323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Image 33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0075" y="5483542"/>
            <a:ext cx="323850" cy="310515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Image 34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188" y="5468717"/>
            <a:ext cx="323850" cy="3073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240762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té">
  <a:themeElements>
    <a:clrScheme name="Vagues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té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275</TotalTime>
  <Words>170</Words>
  <Application>Microsoft Office PowerPoint</Application>
  <PresentationFormat>Affichage à l'écran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 2</vt:lpstr>
      <vt:lpstr>Clarté</vt:lpstr>
      <vt:lpstr>               Permanence  Info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Permanence – Info AUTISME 69</dc:title>
  <dc:creator>PC-Bureau</dc:creator>
  <cp:lastModifiedBy>Valérie COQUILLARD</cp:lastModifiedBy>
  <cp:revision>70</cp:revision>
  <cp:lastPrinted>2019-10-07T14:01:14Z</cp:lastPrinted>
  <dcterms:created xsi:type="dcterms:W3CDTF">2019-10-01T10:08:23Z</dcterms:created>
  <dcterms:modified xsi:type="dcterms:W3CDTF">2024-06-05T15:12:54Z</dcterms:modified>
</cp:coreProperties>
</file>